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5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5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0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2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5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2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7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8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F283D-3583-4A33-84E1-DD7C69801B0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92A00-B728-4090-B598-7FCC1902B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7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9983F5F7-FD6B-3B66-7BAD-944AA25BCB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0" y="3203"/>
            <a:ext cx="12138259" cy="113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98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abdulkaleem611@outlook.com</dc:creator>
  <cp:lastModifiedBy>abdulkaleem611@outlook.com</cp:lastModifiedBy>
  <cp:revision>4</cp:revision>
  <dcterms:created xsi:type="dcterms:W3CDTF">2025-08-21T07:39:48Z</dcterms:created>
  <dcterms:modified xsi:type="dcterms:W3CDTF">2025-08-21T09:36:59Z</dcterms:modified>
</cp:coreProperties>
</file>